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5" r:id="rId6"/>
    <p:sldId id="259" r:id="rId7"/>
    <p:sldId id="264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5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896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407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1650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3299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1831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9319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3372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7635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360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243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000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012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401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6973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480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83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29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A2135C4-149F-41D1-AE1B-9CD1D2A14FFD}" type="datetimeFigureOut">
              <a:rPr lang="hr-HR" smtClean="0"/>
              <a:t>6.7.2022.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28087-7628-4484-B1EB-30402834F7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3647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usovcidubrovnik.com/upoznajte/rudjer-boskovic" TargetMode="External"/><Relationship Id="rId2" Type="http://schemas.openxmlformats.org/officeDocument/2006/relationships/hyperlink" Target="http://www.enciklopedija.hr/Natuknica.aspx?ID=894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ografija.com/ruder-boskovic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8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RUĐER BOŠKOVIĆ, S.J.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800" dirty="0"/>
              <a:t>Jedan od najistaknutijih isusovaca u hrvatskoj</a:t>
            </a:r>
          </a:p>
        </p:txBody>
      </p:sp>
    </p:spTree>
    <p:extLst>
      <p:ext uri="{BB962C8B-B14F-4D97-AF65-F5344CB8AC3E}">
        <p14:creationId xmlns:p14="http://schemas.microsoft.com/office/powerpoint/2010/main" val="1785417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/>
              <a:t>Izvori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395151"/>
          </a:xfrm>
        </p:spPr>
        <p:txBody>
          <a:bodyPr/>
          <a:lstStyle/>
          <a:p>
            <a:r>
              <a:rPr lang="hr-HR" sz="2300" b="1" dirty="0"/>
              <a:t>„Bošković, Ruđer Josip. </a:t>
            </a:r>
            <a:r>
              <a:rPr lang="hr-HR" sz="2300" b="1" i="1" dirty="0"/>
              <a:t>Hrvatska enciklopedija”:</a:t>
            </a:r>
            <a:r>
              <a:rPr lang="hr-HR" sz="2300" i="1" dirty="0"/>
              <a:t> </a:t>
            </a:r>
            <a:r>
              <a:rPr lang="hr-HR" sz="2300" dirty="0">
                <a:hlinkClick r:id="rId2"/>
              </a:rPr>
              <a:t>http://www.enciklopedija.hr/Natuknica.aspx?ID=8948</a:t>
            </a:r>
            <a:r>
              <a:rPr lang="hr-HR" sz="2300" dirty="0"/>
              <a:t>     (</a:t>
            </a:r>
            <a:r>
              <a:rPr lang="hr-HR" sz="2300" dirty="0" err="1"/>
              <a:t>pristupljeno</a:t>
            </a:r>
            <a:r>
              <a:rPr lang="hr-HR" sz="2300" dirty="0"/>
              <a:t>, 25.veljače 2022.)</a:t>
            </a:r>
          </a:p>
          <a:p>
            <a:r>
              <a:rPr lang="hr-HR" sz="2300" b="1" dirty="0"/>
              <a:t>„Ruđer Bošković”, Isusovci Dubrovnik: </a:t>
            </a:r>
            <a:r>
              <a:rPr lang="hr-HR" sz="2300" dirty="0">
                <a:hlinkClick r:id="rId3"/>
              </a:rPr>
              <a:t>https://www.isusovcidubrovnik.com/upoznajte/rudjer-boskovic</a:t>
            </a:r>
            <a:r>
              <a:rPr lang="hr-HR" sz="2300" dirty="0"/>
              <a:t> (</a:t>
            </a:r>
            <a:r>
              <a:rPr lang="hr-HR" sz="2300" dirty="0" err="1"/>
              <a:t>pristupljeno</a:t>
            </a:r>
            <a:r>
              <a:rPr lang="hr-HR" sz="2300" dirty="0"/>
              <a:t>, 25.veljače 2022.)</a:t>
            </a:r>
          </a:p>
          <a:p>
            <a:r>
              <a:rPr lang="hr-HR" sz="2300" b="1" dirty="0"/>
              <a:t>„Ruđer Bošković”:                                             </a:t>
            </a:r>
            <a:r>
              <a:rPr lang="hr-HR" sz="2300" dirty="0">
                <a:hlinkClick r:id="rId4"/>
              </a:rPr>
              <a:t>https://www.biografija.com/ruder-boskovic/</a:t>
            </a:r>
            <a:r>
              <a:rPr lang="hr-HR" sz="2300" dirty="0"/>
              <a:t> (</a:t>
            </a:r>
            <a:r>
              <a:rPr lang="hr-HR" sz="2300" dirty="0" err="1"/>
              <a:t>rpistupljeno</a:t>
            </a:r>
            <a:r>
              <a:rPr lang="hr-HR" sz="2300" dirty="0"/>
              <a:t>,</a:t>
            </a:r>
            <a:r>
              <a:rPr lang="hr-HR" sz="2300"/>
              <a:t> </a:t>
            </a:r>
            <a:r>
              <a:rPr lang="hr-HR" sz="2300" dirty="0"/>
              <a:t>25.veljače 2022.)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2035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/>
              <a:t>Odrastanje u Dubrovniku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1853248"/>
            <a:ext cx="5928553" cy="5004752"/>
          </a:xfrm>
        </p:spPr>
        <p:txBody>
          <a:bodyPr>
            <a:normAutofit/>
          </a:bodyPr>
          <a:lstStyle/>
          <a:p>
            <a:r>
              <a:rPr lang="hr-HR" sz="2400" dirty="0"/>
              <a:t>Ruđer Bošković rodio se </a:t>
            </a:r>
            <a:r>
              <a:rPr lang="hr-HR" sz="2400" b="1" dirty="0"/>
              <a:t>18. 05. 1711. </a:t>
            </a:r>
            <a:r>
              <a:rPr lang="hr-HR" sz="2400" dirty="0"/>
              <a:t>u Dubrovniku. Imao je tri sestre i petero braće.</a:t>
            </a:r>
          </a:p>
          <a:p>
            <a:r>
              <a:rPr lang="hr-HR" sz="2400" dirty="0"/>
              <a:t>Ruđerova majka Pavla odigrala je odlučnu ulogu u odgoju (otac Nikola je zarana umro). </a:t>
            </a:r>
          </a:p>
          <a:p>
            <a:r>
              <a:rPr lang="hr-HR" sz="2400" dirty="0"/>
              <a:t>Bila je vrlo pobožna i zato je obitelj Bošković dala četiri duhovna zvanja: </a:t>
            </a:r>
            <a:r>
              <a:rPr lang="hr-HR" sz="2400" b="1" dirty="0"/>
              <a:t>Baro i Ruđer</a:t>
            </a:r>
            <a:r>
              <a:rPr lang="hr-HR" sz="2400" dirty="0"/>
              <a:t> postali su </a:t>
            </a:r>
            <a:r>
              <a:rPr lang="hr-HR" sz="2400" b="1" dirty="0"/>
              <a:t>isusovci</a:t>
            </a:r>
            <a:r>
              <a:rPr lang="hr-HR" sz="2400" dirty="0"/>
              <a:t>, </a:t>
            </a:r>
            <a:r>
              <a:rPr lang="hr-HR" sz="2400" b="1" dirty="0"/>
              <a:t>Ivan Dominik dominikanac</a:t>
            </a:r>
            <a:r>
              <a:rPr lang="hr-HR" sz="2400" dirty="0"/>
              <a:t>, a </a:t>
            </a:r>
            <a:r>
              <a:rPr lang="hr-HR" sz="2400" b="1" dirty="0"/>
              <a:t>Marija redovnica</a:t>
            </a:r>
            <a:r>
              <a:rPr lang="hr-HR" sz="2400" dirty="0"/>
              <a:t>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926" y="2048996"/>
            <a:ext cx="4687910" cy="263694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570890" y="4685945"/>
            <a:ext cx="2021983" cy="3231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500" dirty="0"/>
              <a:t>Ruđerov rodni grad</a:t>
            </a:r>
          </a:p>
        </p:txBody>
      </p:sp>
    </p:spTree>
    <p:extLst>
      <p:ext uri="{BB962C8B-B14F-4D97-AF65-F5344CB8AC3E}">
        <p14:creationId xmlns:p14="http://schemas.microsoft.com/office/powerpoint/2010/main" val="7899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/>
              <a:t>Napuštanje doma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1919431"/>
            <a:ext cx="8946541" cy="4395151"/>
          </a:xfrm>
        </p:spPr>
        <p:txBody>
          <a:bodyPr>
            <a:normAutofit/>
          </a:bodyPr>
          <a:lstStyle/>
          <a:p>
            <a:r>
              <a:rPr lang="hr-HR" sz="2400" dirty="0"/>
              <a:t>Ruđer je pošao u </a:t>
            </a:r>
            <a:r>
              <a:rPr lang="hr-HR" sz="2400" b="1" dirty="0"/>
              <a:t>Družbu Isusovu</a:t>
            </a:r>
            <a:r>
              <a:rPr lang="hr-HR" sz="2400" dirty="0"/>
              <a:t>. Tako je </a:t>
            </a:r>
            <a:r>
              <a:rPr lang="hr-HR" sz="2400" b="1" dirty="0"/>
              <a:t>1725. otišao u Rim </a:t>
            </a:r>
            <a:r>
              <a:rPr lang="hr-HR" sz="2400" dirty="0"/>
              <a:t>te ulazi u novicijat na </a:t>
            </a:r>
            <a:r>
              <a:rPr lang="hr-HR" sz="2400" dirty="0" err="1"/>
              <a:t>Kvirinalu</a:t>
            </a:r>
            <a:r>
              <a:rPr lang="hr-HR" sz="2400" dirty="0"/>
              <a:t>.</a:t>
            </a:r>
          </a:p>
          <a:p>
            <a:r>
              <a:rPr lang="hr-HR" sz="2400" b="1" dirty="0" err="1"/>
              <a:t>Novincijat</a:t>
            </a:r>
            <a:r>
              <a:rPr lang="hr-HR" sz="2400" dirty="0"/>
              <a:t> je razdoblje obuke budućih redovnika prije polaganja zavjeta.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t="4587" b="3677"/>
          <a:stretch/>
        </p:blipFill>
        <p:spPr>
          <a:xfrm>
            <a:off x="1103312" y="3773085"/>
            <a:ext cx="4331573" cy="2865973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612304" y="6534834"/>
            <a:ext cx="5313587" cy="3231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500" dirty="0"/>
              <a:t>Papinsko sveučilište Gregoriana koje je Ruđer pohađao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347" y="3773085"/>
            <a:ext cx="4252232" cy="2865973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7515405" y="6534835"/>
            <a:ext cx="2596116" cy="3231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500" dirty="0"/>
              <a:t>Portret Ruđera Boškovića</a:t>
            </a:r>
          </a:p>
        </p:txBody>
      </p:sp>
    </p:spTree>
    <p:extLst>
      <p:ext uri="{BB962C8B-B14F-4D97-AF65-F5344CB8AC3E}">
        <p14:creationId xmlns:p14="http://schemas.microsoft.com/office/powerpoint/2010/main" val="1781484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/>
              <a:t>Život u Rimu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3" y="1909941"/>
            <a:ext cx="6070220" cy="4195481"/>
          </a:xfrm>
        </p:spPr>
        <p:txBody>
          <a:bodyPr>
            <a:normAutofit/>
          </a:bodyPr>
          <a:lstStyle/>
          <a:p>
            <a:r>
              <a:rPr lang="hr-HR" sz="2400" dirty="0"/>
              <a:t>Glavni mu je posao u Rimu bio </a:t>
            </a:r>
            <a:r>
              <a:rPr lang="hr-HR" sz="2400" b="1" dirty="0"/>
              <a:t>profesorska služba </a:t>
            </a:r>
            <a:r>
              <a:rPr lang="hr-HR" sz="2400" dirty="0"/>
              <a:t>u Rimskom kolegiju, a 1740. zaređen je za svećenika.</a:t>
            </a:r>
          </a:p>
          <a:p>
            <a:r>
              <a:rPr lang="hr-HR" sz="2400" dirty="0"/>
              <a:t>Studirao je </a:t>
            </a:r>
            <a:r>
              <a:rPr lang="hr-HR" sz="2400" b="1" dirty="0"/>
              <a:t>retoriku, filozofiju i teologiju</a:t>
            </a:r>
            <a:r>
              <a:rPr lang="hr-HR" sz="2400" dirty="0"/>
              <a:t>.</a:t>
            </a:r>
          </a:p>
          <a:p>
            <a:r>
              <a:rPr lang="hr-HR" sz="2400" dirty="0"/>
              <a:t> Kao student teologije počeo je predavati matematiku i preuzeo katedru matematike do 1760. godine.</a:t>
            </a:r>
          </a:p>
          <a:p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442" y="2052918"/>
            <a:ext cx="4407435" cy="2479182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359818" y="4532100"/>
            <a:ext cx="2266682" cy="55399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500" dirty="0"/>
              <a:t>Rim - grad u kojem je proveo velik dio života</a:t>
            </a:r>
          </a:p>
        </p:txBody>
      </p:sp>
    </p:spTree>
    <p:extLst>
      <p:ext uri="{BB962C8B-B14F-4D97-AF65-F5344CB8AC3E}">
        <p14:creationId xmlns:p14="http://schemas.microsoft.com/office/powerpoint/2010/main" val="107054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/>
              <a:t>Rad u geodeziji i mehanici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3" y="1927379"/>
            <a:ext cx="6714164" cy="4195481"/>
          </a:xfrm>
        </p:spPr>
        <p:txBody>
          <a:bodyPr>
            <a:normAutofit/>
          </a:bodyPr>
          <a:lstStyle/>
          <a:p>
            <a:r>
              <a:rPr lang="hr-HR" sz="2400" dirty="0"/>
              <a:t>Djelovao je kao astronom, matematičar, diplomat, filozof, pjesnik, geodet i inženjer.</a:t>
            </a:r>
          </a:p>
          <a:p>
            <a:r>
              <a:rPr lang="hr-HR" sz="2400" dirty="0"/>
              <a:t>Bavio se izračunom veličine Zemlje i njenog oblika, pa je proveo mjerenja meridijana. Među prvima je želio objasniti pomrčinu Mjeseca i Sunca.</a:t>
            </a:r>
          </a:p>
          <a:p>
            <a:r>
              <a:rPr lang="hr-HR" sz="2400" dirty="0"/>
              <a:t>U području mehanike proučavao je problem središta gravitacije. </a:t>
            </a:r>
          </a:p>
          <a:p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720" y="2052918"/>
            <a:ext cx="2981781" cy="3607955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701047" y="5660873"/>
            <a:ext cx="2901126" cy="78483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500" dirty="0"/>
              <a:t>Stranica iz Boškovićeve knjige </a:t>
            </a:r>
            <a:r>
              <a:rPr lang="hr-HR" sz="1500" i="1" dirty="0"/>
              <a:t>Teorija prirodne filozofije</a:t>
            </a:r>
            <a:r>
              <a:rPr lang="hr-HR" sz="1500" dirty="0"/>
              <a:t> s crtežima krivulja sile</a:t>
            </a:r>
          </a:p>
        </p:txBody>
      </p:sp>
    </p:spTree>
    <p:extLst>
      <p:ext uri="{BB962C8B-B14F-4D97-AF65-F5344CB8AC3E}">
        <p14:creationId xmlns:p14="http://schemas.microsoft.com/office/powerpoint/2010/main" val="394759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38618"/>
          </a:xfrm>
        </p:spPr>
        <p:txBody>
          <a:bodyPr/>
          <a:lstStyle/>
          <a:p>
            <a:r>
              <a:rPr lang="hr-HR" sz="4800" dirty="0"/>
              <a:t>Rad kao matematičar i inženjer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3" y="2052918"/>
            <a:ext cx="7692958" cy="4395151"/>
          </a:xfrm>
        </p:spPr>
        <p:txBody>
          <a:bodyPr>
            <a:noAutofit/>
          </a:bodyPr>
          <a:lstStyle/>
          <a:p>
            <a:r>
              <a:rPr lang="hr-HR" sz="2400" dirty="0"/>
              <a:t>Ruđer se bavio matematičkim problemima (poput beskonačno malih veličina) i  trigonometrijom.</a:t>
            </a:r>
          </a:p>
          <a:p>
            <a:r>
              <a:rPr lang="hr-HR" sz="2400" dirty="0"/>
              <a:t>Kao inženjer napravio je planove za popravak kupole crkve Svetog Petra u Rimu.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t="10559" b="4766"/>
          <a:stretch/>
        </p:blipFill>
        <p:spPr>
          <a:xfrm>
            <a:off x="1190354" y="4049518"/>
            <a:ext cx="3742655" cy="2237359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1529097" y="6286877"/>
            <a:ext cx="3065171" cy="55399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500" dirty="0"/>
              <a:t>Izgled Bazilike Sv. Petra na kojoj je radio Bošković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/>
          <a:srcRect r="4571" b="6267"/>
          <a:stretch/>
        </p:blipFill>
        <p:spPr>
          <a:xfrm>
            <a:off x="5633565" y="4049518"/>
            <a:ext cx="3742655" cy="2237359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6113973" y="6286486"/>
            <a:ext cx="2781837" cy="3231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500" dirty="0"/>
              <a:t>Spomenik Ruđeru Boškoviću</a:t>
            </a:r>
          </a:p>
        </p:txBody>
      </p:sp>
    </p:spTree>
    <p:extLst>
      <p:ext uri="{BB962C8B-B14F-4D97-AF65-F5344CB8AC3E}">
        <p14:creationId xmlns:p14="http://schemas.microsoft.com/office/powerpoint/2010/main" val="50065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/>
              <a:t>Ruđer kao Isusovac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3" y="2052918"/>
            <a:ext cx="4756574" cy="4195481"/>
          </a:xfrm>
        </p:spPr>
        <p:txBody>
          <a:bodyPr>
            <a:normAutofit/>
          </a:bodyPr>
          <a:lstStyle/>
          <a:p>
            <a:pPr>
              <a:buFont typeface="Century Gothic" panose="020B0502020202020204" pitchFamily="34" charset="0"/>
              <a:buChar char="►"/>
            </a:pPr>
            <a:r>
              <a:rPr lang="hr-HR" sz="2400" dirty="0"/>
              <a:t>Družbi Isusovoj bio je vjeran do njezina ukinuća 1773. godine.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hr-HR" sz="2400" dirty="0"/>
              <a:t>Bila mu je ponuđena katedra na sveučilištu u </a:t>
            </a:r>
            <a:r>
              <a:rPr lang="hr-HR" sz="2400" dirty="0" err="1"/>
              <a:t>Pisi</a:t>
            </a:r>
            <a:r>
              <a:rPr lang="hr-HR" sz="2400" dirty="0"/>
              <a:t>, uz uvjet da skine isusovačko odijelo, no Bošković je to odlučno odbio.</a:t>
            </a:r>
          </a:p>
          <a:p>
            <a:pPr marL="0" indent="0">
              <a:buNone/>
            </a:pPr>
            <a:endParaRPr lang="hr-HR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670" y="2052918"/>
            <a:ext cx="4462601" cy="2975067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7534948" y="5027985"/>
            <a:ext cx="3774044" cy="55399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500" dirty="0"/>
              <a:t>Crkva Sv. Ignacija u sklopu dubrovačkog isusovačkog samostana</a:t>
            </a:r>
          </a:p>
        </p:txBody>
      </p:sp>
    </p:spTree>
    <p:extLst>
      <p:ext uri="{BB962C8B-B14F-4D97-AF65-F5344CB8AC3E}">
        <p14:creationId xmlns:p14="http://schemas.microsoft.com/office/powerpoint/2010/main" val="295369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/>
              <a:t>Smrt i nasljeđe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93464" y="1853248"/>
            <a:ext cx="7164925" cy="4395151"/>
          </a:xfrm>
        </p:spPr>
        <p:txBody>
          <a:bodyPr>
            <a:noAutofit/>
          </a:bodyPr>
          <a:lstStyle/>
          <a:p>
            <a:r>
              <a:rPr lang="hr-HR" sz="2400" dirty="0"/>
              <a:t>Zbog iscrpljenosti zdravlje mu se jako pogoršalo. Umro je </a:t>
            </a:r>
            <a:r>
              <a:rPr lang="hr-HR" sz="2400" b="1" dirty="0"/>
              <a:t>13. veljače 1787. </a:t>
            </a:r>
            <a:r>
              <a:rPr lang="hr-HR" sz="2400" dirty="0"/>
              <a:t>od upale</a:t>
            </a:r>
            <a:r>
              <a:rPr lang="hr-HR" sz="2400" b="1" dirty="0"/>
              <a:t> </a:t>
            </a:r>
            <a:r>
              <a:rPr lang="hr-HR" sz="2400" dirty="0"/>
              <a:t>pluća</a:t>
            </a:r>
            <a:r>
              <a:rPr lang="hr-HR" sz="2400" b="1" dirty="0"/>
              <a:t> </a:t>
            </a:r>
            <a:r>
              <a:rPr lang="hr-HR" sz="2400" dirty="0"/>
              <a:t>u </a:t>
            </a:r>
            <a:r>
              <a:rPr lang="hr-HR" sz="2400" b="1" dirty="0"/>
              <a:t>Milanu, </a:t>
            </a:r>
            <a:r>
              <a:rPr lang="hr-HR" sz="2400" dirty="0"/>
              <a:t>gdje je pokopan u crkvi Santa Maria </a:t>
            </a:r>
            <a:r>
              <a:rPr lang="hr-HR" sz="2400" dirty="0" err="1"/>
              <a:t>Podone</a:t>
            </a:r>
            <a:r>
              <a:rPr lang="hr-HR" sz="2400" b="1" dirty="0"/>
              <a:t>.</a:t>
            </a:r>
            <a:r>
              <a:rPr lang="hr-HR" sz="2400" dirty="0"/>
              <a:t> </a:t>
            </a:r>
          </a:p>
          <a:p>
            <a:r>
              <a:rPr lang="hr-HR" sz="2400" dirty="0"/>
              <a:t>Ruđer Bošković jedan je od najblistavijih velikana hrvatske povijesti.</a:t>
            </a:r>
          </a:p>
          <a:p>
            <a:r>
              <a:rPr lang="pl-PL" sz="2400" b="1" dirty="0"/>
              <a:t>ZANIMLJIVOST:</a:t>
            </a:r>
            <a:r>
              <a:rPr lang="pl-PL" sz="2400" dirty="0"/>
              <a:t> Po Ruđeru je nazvan i Mjesečev krater Boscovich.</a:t>
            </a:r>
          </a:p>
          <a:p>
            <a:endParaRPr lang="hr-HR" sz="23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0251" t="2816" r="18624" b="11425"/>
          <a:stretch/>
        </p:blipFill>
        <p:spPr>
          <a:xfrm>
            <a:off x="8461420" y="2052918"/>
            <a:ext cx="3530560" cy="3192651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861539" y="5245569"/>
            <a:ext cx="2730321" cy="3231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500" dirty="0"/>
              <a:t>Crkva Santa Maria Podone</a:t>
            </a:r>
          </a:p>
        </p:txBody>
      </p:sp>
    </p:spTree>
    <p:extLst>
      <p:ext uri="{BB962C8B-B14F-4D97-AF65-F5344CB8AC3E}">
        <p14:creationId xmlns:p14="http://schemas.microsoft.com/office/powerpoint/2010/main" val="3556881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/>
              <a:t>Zaključak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395151"/>
          </a:xfrm>
        </p:spPr>
        <p:txBody>
          <a:bodyPr>
            <a:normAutofit/>
          </a:bodyPr>
          <a:lstStyle/>
          <a:p>
            <a:r>
              <a:rPr lang="hr-HR" sz="2400" dirty="0"/>
              <a:t>Smatram da je Ruđer Bošković jedan od najboljih primjera kako se znanost ne kosi sa religijom. Mnogi su pobožni vjernici postali vrsni znanstvenici koji nisu napuštali svoju religiju uvjerenja.</a:t>
            </a:r>
          </a:p>
          <a:p>
            <a:r>
              <a:rPr lang="hr-HR" sz="2400" dirty="0"/>
              <a:t>Ruđer je, iako je proučavao Sunce, Zemlju, zvijezde i druge astronomske pojave, ostao vjeran Bogu i vjerovao u njegovu moć stvaranja čitavog svijeta.</a:t>
            </a:r>
          </a:p>
          <a:p>
            <a:r>
              <a:rPr lang="hr-HR" sz="2400" dirty="0"/>
              <a:t>Na znanstvene teme nije gledao kao slučajnosti, već kao izravne poveznice između ljudi i Boga kao našega Stvoritelja.</a:t>
            </a:r>
          </a:p>
        </p:txBody>
      </p:sp>
    </p:spTree>
    <p:extLst>
      <p:ext uri="{BB962C8B-B14F-4D97-AF65-F5344CB8AC3E}">
        <p14:creationId xmlns:p14="http://schemas.microsoft.com/office/powerpoint/2010/main" val="604480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164</TotalTime>
  <Words>567</Words>
  <Application>Microsoft Office PowerPoint</Application>
  <PresentationFormat>Široki zaslon</PresentationFormat>
  <Paragraphs>44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</vt:lpstr>
      <vt:lpstr>RUĐER BOŠKOVIĆ, S.J.</vt:lpstr>
      <vt:lpstr>Odrastanje u Dubrovniku</vt:lpstr>
      <vt:lpstr>Napuštanje doma</vt:lpstr>
      <vt:lpstr>Život u Rimu</vt:lpstr>
      <vt:lpstr>Rad u geodeziji i mehanici</vt:lpstr>
      <vt:lpstr>Rad kao matematičar i inženjer</vt:lpstr>
      <vt:lpstr>Ruđer kao Isusovac</vt:lpstr>
      <vt:lpstr>Smrt i nasljeđe</vt:lpstr>
      <vt:lpstr>Zaključak</vt:lpstr>
      <vt:lpstr>Izvori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RUĐER BOŠKOVIĆ</dc:title>
  <dc:creator>Admin</dc:creator>
  <cp:lastModifiedBy>Anita Vuletin</cp:lastModifiedBy>
  <cp:revision>22</cp:revision>
  <dcterms:created xsi:type="dcterms:W3CDTF">2022-02-15T09:08:11Z</dcterms:created>
  <dcterms:modified xsi:type="dcterms:W3CDTF">2022-07-06T12:36:37Z</dcterms:modified>
</cp:coreProperties>
</file>